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EDE-ED28-4EA1-8987-03AE2A98C0F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B3AD5-66C5-457A-876A-AE3BBC9C34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50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EDE-ED28-4EA1-8987-03AE2A98C0F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B3AD5-66C5-457A-876A-AE3BBC9C34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08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EDE-ED28-4EA1-8987-03AE2A98C0F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B3AD5-66C5-457A-876A-AE3BBC9C34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8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EDE-ED28-4EA1-8987-03AE2A98C0F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B3AD5-66C5-457A-876A-AE3BBC9C34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45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EDE-ED28-4EA1-8987-03AE2A98C0F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B3AD5-66C5-457A-876A-AE3BBC9C34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1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EDE-ED28-4EA1-8987-03AE2A98C0F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B3AD5-66C5-457A-876A-AE3BBC9C34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01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EDE-ED28-4EA1-8987-03AE2A98C0F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B3AD5-66C5-457A-876A-AE3BBC9C34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28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EDE-ED28-4EA1-8987-03AE2A98C0F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B3AD5-66C5-457A-876A-AE3BBC9C34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65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EDE-ED28-4EA1-8987-03AE2A98C0F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B3AD5-66C5-457A-876A-AE3BBC9C34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7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EDE-ED28-4EA1-8987-03AE2A98C0F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B3AD5-66C5-457A-876A-AE3BBC9C34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68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EDE-ED28-4EA1-8987-03AE2A98C0F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B3AD5-66C5-457A-876A-AE3BBC9C34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89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38EDE-ED28-4EA1-8987-03AE2A98C0F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B3AD5-66C5-457A-876A-AE3BBC9C34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47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The Hive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Autumn Term 1 2021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476934"/>
              </p:ext>
            </p:extLst>
          </p:nvPr>
        </p:nvGraphicFramePr>
        <p:xfrm>
          <a:off x="1961605" y="1851751"/>
          <a:ext cx="87630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6909086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413108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3953648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4458974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988178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699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Welcome / Chat /</a:t>
                      </a:r>
                      <a:r>
                        <a:rPr lang="en-US" smtClean="0"/>
                        <a:t>Calm Brain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Welcome / Chat / Calm Brain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Welcome / Chat/ Calm Brain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Welcome / Chat /Calm Brain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Welcome / Chat /Calm Brain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913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beginnings /ELSA</a:t>
                      </a:r>
                      <a:r>
                        <a:rPr lang="en-US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beginnings /ELSA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beginnings /ELSA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beginnings /</a:t>
                      </a:r>
                      <a:r>
                        <a:rPr lang="en-US" baseline="0" dirty="0" smtClean="0"/>
                        <a:t>ELSA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beginnings /ELSA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827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Art therapy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Lego therapy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Cookery skills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dough therapy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RHS gardening award.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634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skills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skills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skills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skills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Social Skills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059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481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7880AC61F255499955ECAE38BEA09F" ma:contentTypeVersion="11" ma:contentTypeDescription="Create a new document." ma:contentTypeScope="" ma:versionID="6d2ba4d02323378d4851c3d2f04543dc">
  <xsd:schema xmlns:xsd="http://www.w3.org/2001/XMLSchema" xmlns:xs="http://www.w3.org/2001/XMLSchema" xmlns:p="http://schemas.microsoft.com/office/2006/metadata/properties" xmlns:ns2="ac159e78-1ced-47c9-b0b5-b7b9dc508e18" xmlns:ns3="5decbc95-ec98-4104-92a7-f7b5dae98fd2" targetNamespace="http://schemas.microsoft.com/office/2006/metadata/properties" ma:root="true" ma:fieldsID="b852219d2d36d456cb3799731294aea7" ns2:_="" ns3:_="">
    <xsd:import namespace="ac159e78-1ced-47c9-b0b5-b7b9dc508e18"/>
    <xsd:import namespace="5decbc95-ec98-4104-92a7-f7b5dae98f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159e78-1ced-47c9-b0b5-b7b9dc508e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ecbc95-ec98-4104-92a7-f7b5dae98fd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9C8194-41DC-426D-9B30-4812569A24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159e78-1ced-47c9-b0b5-b7b9dc508e18"/>
    <ds:schemaRef ds:uri="5decbc95-ec98-4104-92a7-f7b5dae98f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E6F7FC-0A03-45E2-AC9D-1D12766B20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D6C51D-AF72-49C3-888D-A8C66754B392}">
  <ds:schemaRefs>
    <ds:schemaRef ds:uri="http://purl.org/dc/elements/1.1/"/>
    <ds:schemaRef ds:uri="ac159e78-1ced-47c9-b0b5-b7b9dc508e18"/>
    <ds:schemaRef ds:uri="http://schemas.microsoft.com/office/2006/documentManagement/types"/>
    <ds:schemaRef ds:uri="5decbc95-ec98-4104-92a7-f7b5dae98fd2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84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Hive Autumn Term 1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Nurture Summer Term</dc:title>
  <dc:creator>AAdams</dc:creator>
  <cp:lastModifiedBy>AAdams</cp:lastModifiedBy>
  <cp:revision>6</cp:revision>
  <dcterms:created xsi:type="dcterms:W3CDTF">2021-05-21T18:57:23Z</dcterms:created>
  <dcterms:modified xsi:type="dcterms:W3CDTF">2021-08-30T09:41:41Z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0x0101003B7880AC61F255499955ECAE38BEA09F</vt:lpwstr>
  </property>
</Properties>
</file>