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Meet The Hive Team.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half" idx="1"/>
          </p:nvPr>
        </p:nvSpPr>
        <p:spPr>
          <a:xfrm>
            <a:off x="677334" y="1175657"/>
            <a:ext cx="4184035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sz="1400" dirty="0" smtClean="0"/>
              <a:t>My Name is </a:t>
            </a:r>
            <a:r>
              <a:rPr lang="en-US" sz="1400" dirty="0" err="1" smtClean="0"/>
              <a:t>Mrs</a:t>
            </a:r>
            <a:r>
              <a:rPr lang="en-US" sz="1400" dirty="0" smtClean="0"/>
              <a:t> Adams </a:t>
            </a:r>
            <a:r>
              <a:rPr lang="en-US" sz="1400" dirty="0" smtClean="0"/>
              <a:t>and I work with </a:t>
            </a:r>
            <a:r>
              <a:rPr lang="en-US" sz="1400" dirty="0" err="1" smtClean="0"/>
              <a:t>Mrs</a:t>
            </a:r>
            <a:r>
              <a:rPr lang="en-US" sz="1400" dirty="0" smtClean="0"/>
              <a:t> </a:t>
            </a:r>
            <a:r>
              <a:rPr lang="en-US" sz="1400" dirty="0" err="1" smtClean="0"/>
              <a:t>Alcock</a:t>
            </a:r>
            <a:r>
              <a:rPr lang="en-US" sz="1400" dirty="0" smtClean="0"/>
              <a:t> </a:t>
            </a:r>
            <a:r>
              <a:rPr lang="en-US" sz="1400" dirty="0" smtClean="0"/>
              <a:t>in The Hive. I will also be one of the teaching assistants in years 5/6 from September 2021.</a:t>
            </a:r>
          </a:p>
          <a:p>
            <a:r>
              <a:rPr lang="en-US" sz="1400" dirty="0" smtClean="0"/>
              <a:t>I have worked at St Giles &amp; St George’s  for nearly 17 years and have worked with many children from across school.</a:t>
            </a:r>
          </a:p>
          <a:p>
            <a:r>
              <a:rPr lang="en-US" sz="1400" dirty="0" smtClean="0"/>
              <a:t>Outside of school I enjoy spending time with my three children. I also like to cook, read, listen to music and spend time in my garden.</a:t>
            </a:r>
            <a:endParaRPr lang="en-GB" sz="1400" dirty="0"/>
          </a:p>
        </p:txBody>
      </p:sp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>
          <a:xfrm>
            <a:off x="5089970" y="1175657"/>
            <a:ext cx="4184034" cy="5238206"/>
          </a:xfrm>
        </p:spPr>
        <p:txBody>
          <a:bodyPr>
            <a:normAutofit/>
          </a:bodyPr>
          <a:lstStyle/>
          <a:p>
            <a:endParaRPr lang="en-GB" sz="1400" dirty="0" smtClean="0"/>
          </a:p>
          <a:p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algn="just"/>
            <a:r>
              <a:rPr lang="en-GB" sz="1400" dirty="0" smtClean="0"/>
              <a:t>My Name is Mrs Alcock and I work with Mrs Adams in The Hive. I am a trained ELSA (Emotional Literacy Support Worker) and I am also the schools attendance officer.</a:t>
            </a:r>
          </a:p>
          <a:p>
            <a:pPr algn="just"/>
            <a:r>
              <a:rPr lang="en-GB" sz="1400" dirty="0" smtClean="0"/>
              <a:t>I have worked at St. Giles’ &amp; St. George’s for 12 years and enjoy being out and about around the school with the children.</a:t>
            </a:r>
          </a:p>
          <a:p>
            <a:pPr algn="just"/>
            <a:r>
              <a:rPr lang="en-GB" sz="1400" dirty="0" smtClean="0"/>
              <a:t>I have 2 children who I love spending time with, I also like Walking, running, Cycling but to relax I like to sit and read.</a:t>
            </a:r>
            <a:endParaRPr lang="en-GB" sz="14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879" y="1356361"/>
            <a:ext cx="1887161" cy="2438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1" y="1356360"/>
            <a:ext cx="1928296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486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181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Meet The Hive Team.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Hive Team.</dc:title>
  <dc:creator>AAdams</dc:creator>
  <cp:lastModifiedBy>AAdams</cp:lastModifiedBy>
  <cp:revision>7</cp:revision>
  <dcterms:created xsi:type="dcterms:W3CDTF">2021-09-05T13:11:34Z</dcterms:created>
  <dcterms:modified xsi:type="dcterms:W3CDTF">2021-09-05T14:12:56Z</dcterms:modified>
</cp:coreProperties>
</file>